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844aa915c_0_10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844aa915c_0_1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98c26b77ee46138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98c26b77ee46138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8569a18f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8569a18f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8aa8c43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8aa8c43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8aa8c438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8aa8c438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844aa915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844aa915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8569a18fb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8569a18fb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8569a18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8569a18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44aa915c_0_19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844aa915c_0_1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8569a18f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8569a18f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8569a18f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8569a18f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44aa915c_0_20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844aa915c_0_2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8aa8c438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8aa8c438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98c26b77ee4613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98c26b77ee4613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98c26b77ee46138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98c26b77ee46138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自訂版面配置">
  <p:cSld name="AUTOLAYOUT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2448225" y="447900"/>
            <a:ext cx="4247700" cy="42477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2571750" y="571500"/>
            <a:ext cx="4000500" cy="400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>
            <p:ph type="ctrTitle"/>
          </p:nvPr>
        </p:nvSpPr>
        <p:spPr>
          <a:xfrm>
            <a:off x="2771700" y="1441775"/>
            <a:ext cx="3600600" cy="1510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371625" y="3105075"/>
            <a:ext cx="2486100" cy="828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自訂版面配置 3">
  <p:cSld name="AUTOLAYOUT_3"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 rot="10800000">
            <a:off x="348325" y="150"/>
            <a:ext cx="7153800" cy="5143500"/>
          </a:xfrm>
          <a:prstGeom prst="parallelogram">
            <a:avLst>
              <a:gd fmla="val 25000" name="adj"/>
            </a:avLst>
          </a:prstGeom>
          <a:solidFill>
            <a:srgbClr val="E7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 rot="10800000">
            <a:off x="11" y="25"/>
            <a:ext cx="7153800" cy="51435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 flipH="1" rot="10800000">
            <a:off x="0" y="25"/>
            <a:ext cx="23496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595774" y="2577426"/>
            <a:ext cx="27600" cy="196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 txBox="1"/>
          <p:nvPr>
            <p:ph type="ctrTitle"/>
          </p:nvPr>
        </p:nvSpPr>
        <p:spPr>
          <a:xfrm>
            <a:off x="751200" y="2577425"/>
            <a:ext cx="5053500" cy="13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751200" y="3988525"/>
            <a:ext cx="5053500" cy="550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3" name="Google Shape;103;p1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3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23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4" name="Google Shape;124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130" name="Google Shape;130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自訂版面配置">
  <p:cSld name="AUTOLAYOUT"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7"/>
          <p:cNvSpPr/>
          <p:nvPr/>
        </p:nvSpPr>
        <p:spPr>
          <a:xfrm>
            <a:off x="2140800" y="3781876"/>
            <a:ext cx="4862400" cy="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7"/>
          <p:cNvSpPr/>
          <p:nvPr/>
        </p:nvSpPr>
        <p:spPr>
          <a:xfrm>
            <a:off x="2140800" y="1237413"/>
            <a:ext cx="4862400" cy="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7"/>
          <p:cNvSpPr txBox="1"/>
          <p:nvPr>
            <p:ph type="title"/>
          </p:nvPr>
        </p:nvSpPr>
        <p:spPr>
          <a:xfrm>
            <a:off x="2140800" y="1630500"/>
            <a:ext cx="4862400" cy="1882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7A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zh.wikipedia.org/wiki/Office_Open_XML" TargetMode="External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ctrTitle"/>
          </p:nvPr>
        </p:nvSpPr>
        <p:spPr>
          <a:xfrm>
            <a:off x="662900" y="1808050"/>
            <a:ext cx="5053500" cy="134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5200"/>
              <a:t>ODF</a:t>
            </a:r>
            <a:r>
              <a:rPr b="0" lang="zh-TW" sz="5200"/>
              <a:t> 轉檔秘辛</a:t>
            </a:r>
            <a:endParaRPr b="0"/>
          </a:p>
        </p:txBody>
      </p:sp>
      <p:sp>
        <p:nvSpPr>
          <p:cNvPr id="148" name="Google Shape;148;p28"/>
          <p:cNvSpPr txBox="1"/>
          <p:nvPr>
            <p:ph idx="1" type="subTitle"/>
          </p:nvPr>
        </p:nvSpPr>
        <p:spPr>
          <a:xfrm>
            <a:off x="662900" y="3219150"/>
            <a:ext cx="5053500" cy="5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4" y="152400"/>
            <a:ext cx="8602132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13450" y="3398725"/>
            <a:ext cx="12361775" cy="7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>
            <p:ph type="ctrTitle"/>
          </p:nvPr>
        </p:nvSpPr>
        <p:spPr>
          <a:xfrm>
            <a:off x="2771700" y="1971575"/>
            <a:ext cx="3600600" cy="8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solidFill>
                  <a:srgbClr val="FF0000"/>
                </a:solidFill>
              </a:rPr>
              <a:t>如果</a:t>
            </a:r>
            <a:endParaRPr b="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solidFill>
                  <a:srgbClr val="FF0000"/>
                </a:solidFill>
              </a:rPr>
              <a:t>你不想要</a:t>
            </a:r>
            <a:endParaRPr b="0">
              <a:solidFill>
                <a:srgbClr val="FF0000"/>
              </a:solidFill>
            </a:endParaRPr>
          </a:p>
        </p:txBody>
      </p:sp>
      <p:sp>
        <p:nvSpPr>
          <p:cNvPr id="206" name="Google Shape;206;p38"/>
          <p:cNvSpPr txBox="1"/>
          <p:nvPr>
            <p:ph idx="1" type="subTitle"/>
          </p:nvPr>
        </p:nvSpPr>
        <p:spPr>
          <a:xfrm>
            <a:off x="3371625" y="2800275"/>
            <a:ext cx="2486100" cy="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看到這樣的結果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/>
          <p:nvPr>
            <p:ph type="ctrTitle"/>
          </p:nvPr>
        </p:nvSpPr>
        <p:spPr>
          <a:xfrm>
            <a:off x="2771700" y="1971575"/>
            <a:ext cx="3600600" cy="8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solidFill>
                  <a:srgbClr val="FF0000"/>
                </a:solidFill>
              </a:rPr>
              <a:t>那就</a:t>
            </a:r>
            <a:br>
              <a:rPr b="0" lang="zh-TW">
                <a:solidFill>
                  <a:srgbClr val="FF0000"/>
                </a:solidFill>
              </a:rPr>
            </a:br>
            <a:r>
              <a:rPr b="0" lang="zh-TW">
                <a:solidFill>
                  <a:srgbClr val="FF0000"/>
                </a:solidFill>
              </a:rPr>
              <a:t>千萬不要</a:t>
            </a:r>
            <a:endParaRPr b="0">
              <a:solidFill>
                <a:srgbClr val="FF0000"/>
              </a:solidFill>
            </a:endParaRPr>
          </a:p>
        </p:txBody>
      </p:sp>
      <p:sp>
        <p:nvSpPr>
          <p:cNvPr id="212" name="Google Shape;212;p39"/>
          <p:cNvSpPr txBox="1"/>
          <p:nvPr>
            <p:ph idx="1" type="subTitle"/>
          </p:nvPr>
        </p:nvSpPr>
        <p:spPr>
          <a:xfrm>
            <a:off x="3371625" y="2800275"/>
            <a:ext cx="2486100" cy="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直接用Word存成odt檔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/>
          <p:nvPr>
            <p:ph type="ctrTitle"/>
          </p:nvPr>
        </p:nvSpPr>
        <p:spPr>
          <a:xfrm>
            <a:off x="2771700" y="1971575"/>
            <a:ext cx="3600600" cy="8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solidFill>
                  <a:srgbClr val="FF0000"/>
                </a:solidFill>
              </a:rPr>
              <a:t>那要</a:t>
            </a:r>
            <a:br>
              <a:rPr b="0" lang="zh-TW">
                <a:solidFill>
                  <a:srgbClr val="FF0000"/>
                </a:solidFill>
              </a:rPr>
            </a:br>
            <a:r>
              <a:rPr b="0" lang="zh-TW">
                <a:solidFill>
                  <a:srgbClr val="FF0000"/>
                </a:solidFill>
              </a:rPr>
              <a:t>怎麼辦?</a:t>
            </a:r>
            <a:endParaRPr b="0">
              <a:solidFill>
                <a:srgbClr val="FF0000"/>
              </a:solidFill>
            </a:endParaRPr>
          </a:p>
        </p:txBody>
      </p:sp>
      <p:sp>
        <p:nvSpPr>
          <p:cNvPr id="218" name="Google Shape;218;p40"/>
          <p:cNvSpPr txBox="1"/>
          <p:nvPr>
            <p:ph idx="1" type="subTitle"/>
          </p:nvPr>
        </p:nvSpPr>
        <p:spPr>
          <a:xfrm>
            <a:off x="3117275" y="2800275"/>
            <a:ext cx="2961300" cy="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那就不要用Word存囉！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1"/>
          <p:cNvPicPr preferRelativeResize="0"/>
          <p:nvPr/>
        </p:nvPicPr>
        <p:blipFill rotWithShape="1">
          <a:blip r:embed="rId3">
            <a:alphaModFix/>
          </a:blip>
          <a:srcRect b="238" l="0" r="0" t="248"/>
          <a:stretch/>
        </p:blipFill>
        <p:spPr>
          <a:xfrm>
            <a:off x="3387800" y="0"/>
            <a:ext cx="57562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1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直接用Writer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開啟.docx檔</a:t>
            </a:r>
            <a:endParaRPr sz="3000"/>
          </a:p>
        </p:txBody>
      </p:sp>
      <p:sp>
        <p:nvSpPr>
          <p:cNvPr id="225" name="Google Shape;225;p41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FDFDE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0"/>
            <a:ext cx="914846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ctrTitle"/>
          </p:nvPr>
        </p:nvSpPr>
        <p:spPr>
          <a:xfrm>
            <a:off x="2771700" y="1971575"/>
            <a:ext cx="3600600" cy="8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solidFill>
                  <a:srgbClr val="FF0000"/>
                </a:solidFill>
              </a:rPr>
              <a:t>聽說</a:t>
            </a:r>
            <a:r>
              <a:rPr b="0" lang="zh-TW">
                <a:solidFill>
                  <a:srgbClr val="FF0000"/>
                </a:solidFill>
              </a:rPr>
              <a:t>ODF</a:t>
            </a:r>
            <a:endParaRPr b="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solidFill>
                  <a:srgbClr val="FF0000"/>
                </a:solidFill>
              </a:rPr>
              <a:t>轉檔超容易</a:t>
            </a:r>
            <a:endParaRPr b="0">
              <a:solidFill>
                <a:srgbClr val="FF0000"/>
              </a:solidFill>
            </a:endParaRPr>
          </a:p>
        </p:txBody>
      </p:sp>
      <p:sp>
        <p:nvSpPr>
          <p:cNvPr id="154" name="Google Shape;154;p29"/>
          <p:cNvSpPr txBox="1"/>
          <p:nvPr>
            <p:ph idx="1" type="subTitle"/>
          </p:nvPr>
        </p:nvSpPr>
        <p:spPr>
          <a:xfrm>
            <a:off x="3371625" y="2800275"/>
            <a:ext cx="2486100" cy="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連Word也可以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輕鬆做到</a:t>
            </a:r>
            <a:r>
              <a:rPr lang="zh-TW">
                <a:solidFill>
                  <a:srgbClr val="FF0000"/>
                </a:solidFill>
              </a:rPr>
              <a:t>...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FDFDE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187" y="152400"/>
            <a:ext cx="672362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type="ctrTitle"/>
          </p:nvPr>
        </p:nvSpPr>
        <p:spPr>
          <a:xfrm>
            <a:off x="2771700" y="2157450"/>
            <a:ext cx="3600600" cy="8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solidFill>
                  <a:srgbClr val="FF0000"/>
                </a:solidFill>
              </a:rPr>
              <a:t>結果</a:t>
            </a:r>
            <a:endParaRPr b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FDFDE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474" y="222325"/>
            <a:ext cx="3315551" cy="472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7352" y="152400"/>
            <a:ext cx="350889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2"/>
          <p:cNvSpPr/>
          <p:nvPr/>
        </p:nvSpPr>
        <p:spPr>
          <a:xfrm>
            <a:off x="3051475" y="1488500"/>
            <a:ext cx="2396400" cy="1568400"/>
          </a:xfrm>
          <a:prstGeom prst="rightArrow">
            <a:avLst>
              <a:gd fmla="val 50000" name="adj1"/>
              <a:gd fmla="val 65839" name="adj2"/>
            </a:avLst>
          </a:prstGeom>
          <a:solidFill>
            <a:srgbClr val="FF0000"/>
          </a:solidFill>
          <a:ln>
            <a:noFill/>
          </a:ln>
          <a:effectLst>
            <a:outerShdw blurRad="57150" rotWithShape="0" algn="bl" dir="5400000" dist="28575">
              <a:srgbClr val="434343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直接用Word將.docx存成.odt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然後用Writer開啟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type="ctrTitle"/>
          </p:nvPr>
        </p:nvSpPr>
        <p:spPr>
          <a:xfrm>
            <a:off x="2771700" y="1971575"/>
            <a:ext cx="3600600" cy="8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solidFill>
                  <a:srgbClr val="FF0000"/>
                </a:solidFill>
              </a:rPr>
              <a:t>天啊！</a:t>
            </a:r>
            <a:endParaRPr b="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>
                <a:solidFill>
                  <a:srgbClr val="FF0000"/>
                </a:solidFill>
              </a:rPr>
              <a:t>怎麼會這樣?</a:t>
            </a:r>
            <a:endParaRPr b="0">
              <a:solidFill>
                <a:srgbClr val="FF0000"/>
              </a:solidFill>
            </a:endParaRPr>
          </a:p>
        </p:txBody>
      </p:sp>
      <p:sp>
        <p:nvSpPr>
          <p:cNvPr id="177" name="Google Shape;177;p33"/>
          <p:cNvSpPr txBox="1"/>
          <p:nvPr>
            <p:ph idx="1" type="subTitle"/>
          </p:nvPr>
        </p:nvSpPr>
        <p:spPr>
          <a:xfrm>
            <a:off x="3149600" y="2800275"/>
            <a:ext cx="2946300" cy="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維基百科上是這麼說的</a:t>
            </a:r>
            <a:r>
              <a:rPr lang="zh-TW">
                <a:solidFill>
                  <a:srgbClr val="FF0000"/>
                </a:solidFill>
              </a:rPr>
              <a:t>...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200"/>
            <a:ext cx="6071774" cy="291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4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rgbClr val="FFFFFF"/>
                </a:solidFill>
                <a:hlinkClick r:id="rId4"/>
              </a:rPr>
              <a:t>https://zh.wikipedia.org/wiki/Office_Open_XML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84" name="Google Shape;18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7325" y="1627550"/>
            <a:ext cx="6649477" cy="261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2140800" y="1630500"/>
            <a:ext cx="4862400" cy="188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/>
              <a:t>在歷史上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/>
              <a:t>曾經有一個軟體...</a:t>
            </a:r>
            <a:endParaRPr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4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